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4285F-A0C4-4178-A9E0-5880E176AC8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A3645-705D-4B60-AFA4-C79495EC796B}">
      <dgm:prSet/>
      <dgm:spPr/>
      <dgm:t>
        <a:bodyPr/>
        <a:lstStyle/>
        <a:p>
          <a:r>
            <a:rPr lang="bg-BG"/>
            <a:t>Всичко в едно</a:t>
          </a:r>
          <a:endParaRPr lang="en-US"/>
        </a:p>
      </dgm:t>
    </dgm:pt>
    <dgm:pt modelId="{5338C4FC-9A37-449F-917D-3E2F80E2D0EB}" type="parTrans" cxnId="{86716362-605B-41AD-B72A-84A3A5D2A563}">
      <dgm:prSet/>
      <dgm:spPr/>
      <dgm:t>
        <a:bodyPr/>
        <a:lstStyle/>
        <a:p>
          <a:endParaRPr lang="en-US"/>
        </a:p>
      </dgm:t>
    </dgm:pt>
    <dgm:pt modelId="{61EA92EA-A443-4604-8DF8-CBA956E4CBC3}" type="sibTrans" cxnId="{86716362-605B-41AD-B72A-84A3A5D2A563}">
      <dgm:prSet/>
      <dgm:spPr/>
      <dgm:t>
        <a:bodyPr/>
        <a:lstStyle/>
        <a:p>
          <a:endParaRPr lang="en-US"/>
        </a:p>
      </dgm:t>
    </dgm:pt>
    <dgm:pt modelId="{DDC58E0E-36EF-459A-B3C8-5EB74FD9E15F}">
      <dgm:prSet/>
      <dgm:spPr/>
      <dgm:t>
        <a:bodyPr/>
        <a:lstStyle/>
        <a:p>
          <a:r>
            <a:rPr lang="bg-BG" dirty="0"/>
            <a:t>Дава повече възможностти за развитие</a:t>
          </a:r>
          <a:endParaRPr lang="en-US" dirty="0"/>
        </a:p>
      </dgm:t>
    </dgm:pt>
    <dgm:pt modelId="{607B8531-58D2-4F82-AA05-DFF7D4C207B7}" type="parTrans" cxnId="{7EAF85BF-EB77-4DD8-9EBB-E8FED84E039A}">
      <dgm:prSet/>
      <dgm:spPr/>
      <dgm:t>
        <a:bodyPr/>
        <a:lstStyle/>
        <a:p>
          <a:endParaRPr lang="en-US"/>
        </a:p>
      </dgm:t>
    </dgm:pt>
    <dgm:pt modelId="{A93FF4B9-4D93-46B5-88EB-5EF8E9088A08}" type="sibTrans" cxnId="{7EAF85BF-EB77-4DD8-9EBB-E8FED84E039A}">
      <dgm:prSet/>
      <dgm:spPr/>
      <dgm:t>
        <a:bodyPr/>
        <a:lstStyle/>
        <a:p>
          <a:endParaRPr lang="en-US"/>
        </a:p>
      </dgm:t>
    </dgm:pt>
    <dgm:pt modelId="{008EA935-5D34-4D8B-BE9E-6A99FBEFF23D}">
      <dgm:prSet/>
      <dgm:spPr/>
      <dgm:t>
        <a:bodyPr/>
        <a:lstStyle/>
        <a:p>
          <a:r>
            <a:rPr lang="bg-BG" dirty="0"/>
            <a:t>Потенциял за реализация</a:t>
          </a:r>
          <a:endParaRPr lang="en-US" dirty="0"/>
        </a:p>
      </dgm:t>
    </dgm:pt>
    <dgm:pt modelId="{10467106-3EFB-4276-A42A-BEAABC3A810E}" type="parTrans" cxnId="{80FF13C6-0A33-45F0-B941-15052267CF49}">
      <dgm:prSet/>
      <dgm:spPr/>
      <dgm:t>
        <a:bodyPr/>
        <a:lstStyle/>
        <a:p>
          <a:endParaRPr lang="en-US"/>
        </a:p>
      </dgm:t>
    </dgm:pt>
    <dgm:pt modelId="{012CD139-5FA8-450D-B922-096AC7C008B3}" type="sibTrans" cxnId="{80FF13C6-0A33-45F0-B941-15052267CF49}">
      <dgm:prSet/>
      <dgm:spPr/>
      <dgm:t>
        <a:bodyPr/>
        <a:lstStyle/>
        <a:p>
          <a:endParaRPr lang="en-US"/>
        </a:p>
      </dgm:t>
    </dgm:pt>
    <dgm:pt modelId="{49A83B16-4ABA-4E8C-A173-B441262CFE25}" type="pres">
      <dgm:prSet presAssocID="{1594285F-A0C4-4178-A9E0-5880E176AC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FB227E-78F8-4419-B034-695551D39126}" type="pres">
      <dgm:prSet presAssocID="{6CBA3645-705D-4B60-AFA4-C79495EC796B}" presName="hierRoot1" presStyleCnt="0"/>
      <dgm:spPr/>
    </dgm:pt>
    <dgm:pt modelId="{BF22BD98-5E3B-4886-87CD-0E9345189BB5}" type="pres">
      <dgm:prSet presAssocID="{6CBA3645-705D-4B60-AFA4-C79495EC796B}" presName="composite" presStyleCnt="0"/>
      <dgm:spPr/>
    </dgm:pt>
    <dgm:pt modelId="{BCE8849C-F15B-469C-A50A-0EAE90E6CEBB}" type="pres">
      <dgm:prSet presAssocID="{6CBA3645-705D-4B60-AFA4-C79495EC796B}" presName="background" presStyleLbl="node0" presStyleIdx="0" presStyleCnt="3"/>
      <dgm:spPr/>
    </dgm:pt>
    <dgm:pt modelId="{6174891E-B810-4CEA-9857-12BCBC5E7610}" type="pres">
      <dgm:prSet presAssocID="{6CBA3645-705D-4B60-AFA4-C79495EC796B}" presName="text" presStyleLbl="fgAcc0" presStyleIdx="0" presStyleCnt="3">
        <dgm:presLayoutVars>
          <dgm:chPref val="3"/>
        </dgm:presLayoutVars>
      </dgm:prSet>
      <dgm:spPr/>
    </dgm:pt>
    <dgm:pt modelId="{DEE62284-1329-4AA4-8E36-DE622904B0A0}" type="pres">
      <dgm:prSet presAssocID="{6CBA3645-705D-4B60-AFA4-C79495EC796B}" presName="hierChild2" presStyleCnt="0"/>
      <dgm:spPr/>
    </dgm:pt>
    <dgm:pt modelId="{8C10057F-18E6-4E2A-B615-D1E50082F790}" type="pres">
      <dgm:prSet presAssocID="{DDC58E0E-36EF-459A-B3C8-5EB74FD9E15F}" presName="hierRoot1" presStyleCnt="0"/>
      <dgm:spPr/>
    </dgm:pt>
    <dgm:pt modelId="{A5E630A9-DB40-4959-A8E4-5CC69F169599}" type="pres">
      <dgm:prSet presAssocID="{DDC58E0E-36EF-459A-B3C8-5EB74FD9E15F}" presName="composite" presStyleCnt="0"/>
      <dgm:spPr/>
    </dgm:pt>
    <dgm:pt modelId="{EA54B12B-9ED2-413D-9084-505C89014047}" type="pres">
      <dgm:prSet presAssocID="{DDC58E0E-36EF-459A-B3C8-5EB74FD9E15F}" presName="background" presStyleLbl="node0" presStyleIdx="1" presStyleCnt="3"/>
      <dgm:spPr/>
    </dgm:pt>
    <dgm:pt modelId="{503B4EAA-C885-4554-B983-62218590F6AE}" type="pres">
      <dgm:prSet presAssocID="{DDC58E0E-36EF-459A-B3C8-5EB74FD9E15F}" presName="text" presStyleLbl="fgAcc0" presStyleIdx="1" presStyleCnt="3">
        <dgm:presLayoutVars>
          <dgm:chPref val="3"/>
        </dgm:presLayoutVars>
      </dgm:prSet>
      <dgm:spPr/>
    </dgm:pt>
    <dgm:pt modelId="{92A72226-A089-40F2-8AAB-04C36D204ACE}" type="pres">
      <dgm:prSet presAssocID="{DDC58E0E-36EF-459A-B3C8-5EB74FD9E15F}" presName="hierChild2" presStyleCnt="0"/>
      <dgm:spPr/>
    </dgm:pt>
    <dgm:pt modelId="{C19A39E7-7C7D-4447-9936-B0415FE41D9B}" type="pres">
      <dgm:prSet presAssocID="{008EA935-5D34-4D8B-BE9E-6A99FBEFF23D}" presName="hierRoot1" presStyleCnt="0"/>
      <dgm:spPr/>
    </dgm:pt>
    <dgm:pt modelId="{8BD4E667-299A-408C-B981-386ACA9D1E91}" type="pres">
      <dgm:prSet presAssocID="{008EA935-5D34-4D8B-BE9E-6A99FBEFF23D}" presName="composite" presStyleCnt="0"/>
      <dgm:spPr/>
    </dgm:pt>
    <dgm:pt modelId="{11CB4F5D-BDDE-4D0E-BFE1-3EFDA92E8669}" type="pres">
      <dgm:prSet presAssocID="{008EA935-5D34-4D8B-BE9E-6A99FBEFF23D}" presName="background" presStyleLbl="node0" presStyleIdx="2" presStyleCnt="3"/>
      <dgm:spPr/>
    </dgm:pt>
    <dgm:pt modelId="{72F244E1-FF95-4B09-9445-904BB4BE7B2D}" type="pres">
      <dgm:prSet presAssocID="{008EA935-5D34-4D8B-BE9E-6A99FBEFF23D}" presName="text" presStyleLbl="fgAcc0" presStyleIdx="2" presStyleCnt="3">
        <dgm:presLayoutVars>
          <dgm:chPref val="3"/>
        </dgm:presLayoutVars>
      </dgm:prSet>
      <dgm:spPr/>
    </dgm:pt>
    <dgm:pt modelId="{0A228556-282D-4FAD-98C1-00C653173637}" type="pres">
      <dgm:prSet presAssocID="{008EA935-5D34-4D8B-BE9E-6A99FBEFF23D}" presName="hierChild2" presStyleCnt="0"/>
      <dgm:spPr/>
    </dgm:pt>
  </dgm:ptLst>
  <dgm:cxnLst>
    <dgm:cxn modelId="{86716362-605B-41AD-B72A-84A3A5D2A563}" srcId="{1594285F-A0C4-4178-A9E0-5880E176AC8C}" destId="{6CBA3645-705D-4B60-AFA4-C79495EC796B}" srcOrd="0" destOrd="0" parTransId="{5338C4FC-9A37-449F-917D-3E2F80E2D0EB}" sibTransId="{61EA92EA-A443-4604-8DF8-CBA956E4CBC3}"/>
    <dgm:cxn modelId="{ADDC1845-A6D8-4CF6-A28E-2E80AC175D7F}" type="presOf" srcId="{DDC58E0E-36EF-459A-B3C8-5EB74FD9E15F}" destId="{503B4EAA-C885-4554-B983-62218590F6AE}" srcOrd="0" destOrd="0" presId="urn:microsoft.com/office/officeart/2005/8/layout/hierarchy1"/>
    <dgm:cxn modelId="{E9DBF869-30F2-4E58-AD69-86BAD9D3AD99}" type="presOf" srcId="{008EA935-5D34-4D8B-BE9E-6A99FBEFF23D}" destId="{72F244E1-FF95-4B09-9445-904BB4BE7B2D}" srcOrd="0" destOrd="0" presId="urn:microsoft.com/office/officeart/2005/8/layout/hierarchy1"/>
    <dgm:cxn modelId="{2C672593-2189-4755-8120-2EA38F1F1F69}" type="presOf" srcId="{6CBA3645-705D-4B60-AFA4-C79495EC796B}" destId="{6174891E-B810-4CEA-9857-12BCBC5E7610}" srcOrd="0" destOrd="0" presId="urn:microsoft.com/office/officeart/2005/8/layout/hierarchy1"/>
    <dgm:cxn modelId="{7EAF85BF-EB77-4DD8-9EBB-E8FED84E039A}" srcId="{1594285F-A0C4-4178-A9E0-5880E176AC8C}" destId="{DDC58E0E-36EF-459A-B3C8-5EB74FD9E15F}" srcOrd="1" destOrd="0" parTransId="{607B8531-58D2-4F82-AA05-DFF7D4C207B7}" sibTransId="{A93FF4B9-4D93-46B5-88EB-5EF8E9088A08}"/>
    <dgm:cxn modelId="{80FF13C6-0A33-45F0-B941-15052267CF49}" srcId="{1594285F-A0C4-4178-A9E0-5880E176AC8C}" destId="{008EA935-5D34-4D8B-BE9E-6A99FBEFF23D}" srcOrd="2" destOrd="0" parTransId="{10467106-3EFB-4276-A42A-BEAABC3A810E}" sibTransId="{012CD139-5FA8-450D-B922-096AC7C008B3}"/>
    <dgm:cxn modelId="{3F7877FB-A707-4047-988C-E01481159BAE}" type="presOf" srcId="{1594285F-A0C4-4178-A9E0-5880E176AC8C}" destId="{49A83B16-4ABA-4E8C-A173-B441262CFE25}" srcOrd="0" destOrd="0" presId="urn:microsoft.com/office/officeart/2005/8/layout/hierarchy1"/>
    <dgm:cxn modelId="{90CB549E-469B-46DB-9B22-75971A44D3F6}" type="presParOf" srcId="{49A83B16-4ABA-4E8C-A173-B441262CFE25}" destId="{C7FB227E-78F8-4419-B034-695551D39126}" srcOrd="0" destOrd="0" presId="urn:microsoft.com/office/officeart/2005/8/layout/hierarchy1"/>
    <dgm:cxn modelId="{7992D3F9-BFA5-44D1-8C9C-CD566B61EC8A}" type="presParOf" srcId="{C7FB227E-78F8-4419-B034-695551D39126}" destId="{BF22BD98-5E3B-4886-87CD-0E9345189BB5}" srcOrd="0" destOrd="0" presId="urn:microsoft.com/office/officeart/2005/8/layout/hierarchy1"/>
    <dgm:cxn modelId="{7721D2E6-2E1F-4D1B-9744-DE4232B581FF}" type="presParOf" srcId="{BF22BD98-5E3B-4886-87CD-0E9345189BB5}" destId="{BCE8849C-F15B-469C-A50A-0EAE90E6CEBB}" srcOrd="0" destOrd="0" presId="urn:microsoft.com/office/officeart/2005/8/layout/hierarchy1"/>
    <dgm:cxn modelId="{4B9E82B9-09A2-4E50-8E6A-425109257E5D}" type="presParOf" srcId="{BF22BD98-5E3B-4886-87CD-0E9345189BB5}" destId="{6174891E-B810-4CEA-9857-12BCBC5E7610}" srcOrd="1" destOrd="0" presId="urn:microsoft.com/office/officeart/2005/8/layout/hierarchy1"/>
    <dgm:cxn modelId="{B7807FEE-A172-4EBD-B186-D9BFC0092C21}" type="presParOf" srcId="{C7FB227E-78F8-4419-B034-695551D39126}" destId="{DEE62284-1329-4AA4-8E36-DE622904B0A0}" srcOrd="1" destOrd="0" presId="urn:microsoft.com/office/officeart/2005/8/layout/hierarchy1"/>
    <dgm:cxn modelId="{3B61057E-2E9E-47BB-A2A2-4BE4BD50E2AD}" type="presParOf" srcId="{49A83B16-4ABA-4E8C-A173-B441262CFE25}" destId="{8C10057F-18E6-4E2A-B615-D1E50082F790}" srcOrd="1" destOrd="0" presId="urn:microsoft.com/office/officeart/2005/8/layout/hierarchy1"/>
    <dgm:cxn modelId="{9C99755A-2D26-48AB-AE27-5858BEBF51CA}" type="presParOf" srcId="{8C10057F-18E6-4E2A-B615-D1E50082F790}" destId="{A5E630A9-DB40-4959-A8E4-5CC69F169599}" srcOrd="0" destOrd="0" presId="urn:microsoft.com/office/officeart/2005/8/layout/hierarchy1"/>
    <dgm:cxn modelId="{1E8BE909-AA96-4C36-90EB-738FA9CC2351}" type="presParOf" srcId="{A5E630A9-DB40-4959-A8E4-5CC69F169599}" destId="{EA54B12B-9ED2-413D-9084-505C89014047}" srcOrd="0" destOrd="0" presId="urn:microsoft.com/office/officeart/2005/8/layout/hierarchy1"/>
    <dgm:cxn modelId="{5ABAF39F-B4FA-47C3-9FCF-01D3D9E0B030}" type="presParOf" srcId="{A5E630A9-DB40-4959-A8E4-5CC69F169599}" destId="{503B4EAA-C885-4554-B983-62218590F6AE}" srcOrd="1" destOrd="0" presId="urn:microsoft.com/office/officeart/2005/8/layout/hierarchy1"/>
    <dgm:cxn modelId="{02D68106-0601-4054-A23C-AFD5C9A682E7}" type="presParOf" srcId="{8C10057F-18E6-4E2A-B615-D1E50082F790}" destId="{92A72226-A089-40F2-8AAB-04C36D204ACE}" srcOrd="1" destOrd="0" presId="urn:microsoft.com/office/officeart/2005/8/layout/hierarchy1"/>
    <dgm:cxn modelId="{9C1597A2-9B29-41B8-BB5B-126D5B6EB44E}" type="presParOf" srcId="{49A83B16-4ABA-4E8C-A173-B441262CFE25}" destId="{C19A39E7-7C7D-4447-9936-B0415FE41D9B}" srcOrd="2" destOrd="0" presId="urn:microsoft.com/office/officeart/2005/8/layout/hierarchy1"/>
    <dgm:cxn modelId="{A3A607EA-AB9B-4003-BA4C-059285DAAAFF}" type="presParOf" srcId="{C19A39E7-7C7D-4447-9936-B0415FE41D9B}" destId="{8BD4E667-299A-408C-B981-386ACA9D1E91}" srcOrd="0" destOrd="0" presId="urn:microsoft.com/office/officeart/2005/8/layout/hierarchy1"/>
    <dgm:cxn modelId="{6317CE5F-1F55-4A81-BD89-1840F73D2AF3}" type="presParOf" srcId="{8BD4E667-299A-408C-B981-386ACA9D1E91}" destId="{11CB4F5D-BDDE-4D0E-BFE1-3EFDA92E8669}" srcOrd="0" destOrd="0" presId="urn:microsoft.com/office/officeart/2005/8/layout/hierarchy1"/>
    <dgm:cxn modelId="{38C921AE-EE0C-48D3-BD8E-4B70C3809B8D}" type="presParOf" srcId="{8BD4E667-299A-408C-B981-386ACA9D1E91}" destId="{72F244E1-FF95-4B09-9445-904BB4BE7B2D}" srcOrd="1" destOrd="0" presId="urn:microsoft.com/office/officeart/2005/8/layout/hierarchy1"/>
    <dgm:cxn modelId="{52DCFD3F-8E9B-4187-BD2B-E8C9F3661BB3}" type="presParOf" srcId="{C19A39E7-7C7D-4447-9936-B0415FE41D9B}" destId="{0A228556-282D-4FAD-98C1-00C6531736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8849C-F15B-469C-A50A-0EAE90E6CEBB}">
      <dsp:nvSpPr>
        <dsp:cNvPr id="0" name=""/>
        <dsp:cNvSpPr/>
      </dsp:nvSpPr>
      <dsp:spPr>
        <a:xfrm>
          <a:off x="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74891E-B810-4CEA-9857-12BCBC5E7610}">
      <dsp:nvSpPr>
        <dsp:cNvPr id="0" name=""/>
        <dsp:cNvSpPr/>
      </dsp:nvSpPr>
      <dsp:spPr>
        <a:xfrm>
          <a:off x="33411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100" kern="1200"/>
            <a:t>Всичко в едно</a:t>
          </a:r>
          <a:endParaRPr lang="en-US" sz="3100" kern="1200"/>
        </a:p>
      </dsp:txBody>
      <dsp:txXfrm>
        <a:off x="390046" y="1129963"/>
        <a:ext cx="2895218" cy="1797636"/>
      </dsp:txXfrm>
    </dsp:sp>
    <dsp:sp modelId="{EA54B12B-9ED2-413D-9084-505C89014047}">
      <dsp:nvSpPr>
        <dsp:cNvPr id="0" name=""/>
        <dsp:cNvSpPr/>
      </dsp:nvSpPr>
      <dsp:spPr>
        <a:xfrm>
          <a:off x="367531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B4EAA-C885-4554-B983-62218590F6AE}">
      <dsp:nvSpPr>
        <dsp:cNvPr id="0" name=""/>
        <dsp:cNvSpPr/>
      </dsp:nvSpPr>
      <dsp:spPr>
        <a:xfrm>
          <a:off x="400942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100" kern="1200" dirty="0"/>
            <a:t>Дава повече възможностти за развитие</a:t>
          </a:r>
          <a:endParaRPr lang="en-US" sz="3100" kern="1200" dirty="0"/>
        </a:p>
      </dsp:txBody>
      <dsp:txXfrm>
        <a:off x="4065356" y="1129963"/>
        <a:ext cx="2895218" cy="1797636"/>
      </dsp:txXfrm>
    </dsp:sp>
    <dsp:sp modelId="{11CB4F5D-BDDE-4D0E-BFE1-3EFDA92E8669}">
      <dsp:nvSpPr>
        <dsp:cNvPr id="0" name=""/>
        <dsp:cNvSpPr/>
      </dsp:nvSpPr>
      <dsp:spPr>
        <a:xfrm>
          <a:off x="7350620" y="756623"/>
          <a:ext cx="3007072" cy="19094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244E1-FF95-4B09-9445-904BB4BE7B2D}">
      <dsp:nvSpPr>
        <dsp:cNvPr id="0" name=""/>
        <dsp:cNvSpPr/>
      </dsp:nvSpPr>
      <dsp:spPr>
        <a:xfrm>
          <a:off x="7684739" y="1074036"/>
          <a:ext cx="3007072" cy="19094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100" kern="1200" dirty="0"/>
            <a:t>Потенциял за реализация</a:t>
          </a:r>
          <a:endParaRPr lang="en-US" sz="3100" kern="1200" dirty="0"/>
        </a:p>
      </dsp:txBody>
      <dsp:txXfrm>
        <a:off x="7740666" y="1129963"/>
        <a:ext cx="2895218" cy="179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8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4" name="Picture 13" descr="Wine glasses on a table">
            <a:extLst>
              <a:ext uri="{FF2B5EF4-FFF2-40B4-BE49-F238E27FC236}">
                <a16:creationId xmlns:a16="http://schemas.microsoft.com/office/drawing/2014/main" id="{8494A77B-2716-C5DE-1D00-45F35E51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1"/>
            <a:ext cx="12191999" cy="13716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C51FB-7AF4-B48E-3BCE-D17AE7E65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7"/>
            <a:ext cx="7983070" cy="958655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/>
              <a:t>Restaurant System</a:t>
            </a:r>
            <a:endParaRPr lang="en-GB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1F527-4251-F3BC-2CE7-BDBCA2D74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10" y="5715007"/>
            <a:ext cx="3633533" cy="958655"/>
          </a:xfrm>
        </p:spPr>
        <p:txBody>
          <a:bodyPr anchor="ctr">
            <a:normAutofit/>
          </a:bodyPr>
          <a:lstStyle/>
          <a:p>
            <a:pPr algn="r"/>
            <a:r>
              <a:rPr lang="bg-BG" sz="1800" dirty="0"/>
              <a:t>От Кристиян Динев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8705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EC8E-CDC7-7163-6C61-43E0E6D8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Dishes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73749EF0-C484-FFA5-C189-F75070A4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59" y="2222500"/>
            <a:ext cx="6805669" cy="3740150"/>
          </a:xfrm>
        </p:spPr>
      </p:pic>
    </p:spTree>
    <p:extLst>
      <p:ext uri="{BB962C8B-B14F-4D97-AF65-F5344CB8AC3E}">
        <p14:creationId xmlns:p14="http://schemas.microsoft.com/office/powerpoint/2010/main" val="119317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DA85-C7D3-2329-DBE2-B8A22791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Desserts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E625B5F7-BB78-0E3D-EC2C-5EB6BC78C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53" y="2222500"/>
            <a:ext cx="6802482" cy="3740150"/>
          </a:xfrm>
        </p:spPr>
      </p:pic>
    </p:spTree>
    <p:extLst>
      <p:ext uri="{BB962C8B-B14F-4D97-AF65-F5344CB8AC3E}">
        <p14:creationId xmlns:p14="http://schemas.microsoft.com/office/powerpoint/2010/main" val="201074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49EA-4520-5272-C8D3-59BFFBBC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9AD269B6-3101-455F-70BD-FCF7F827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65" y="2222500"/>
            <a:ext cx="6836658" cy="3740150"/>
          </a:xfrm>
        </p:spPr>
      </p:pic>
    </p:spTree>
    <p:extLst>
      <p:ext uri="{BB962C8B-B14F-4D97-AF65-F5344CB8AC3E}">
        <p14:creationId xmlns:p14="http://schemas.microsoft.com/office/powerpoint/2010/main" val="165942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A89C-8C10-BCDB-6D55-29620F31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283419" cy="1316736"/>
          </a:xfrm>
        </p:spPr>
        <p:txBody>
          <a:bodyPr>
            <a:normAutofit/>
          </a:bodyPr>
          <a:lstStyle/>
          <a:p>
            <a:r>
              <a:rPr lang="en-US" dirty="0"/>
              <a:t>Your cart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40BC-F2F7-4DB0-3217-3EF8EA36F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226373"/>
            <a:ext cx="6283419" cy="3721990"/>
          </a:xfrm>
        </p:spPr>
        <p:txBody>
          <a:bodyPr>
            <a:normAutofit/>
          </a:bodyPr>
          <a:lstStyle/>
          <a:p>
            <a:r>
              <a:rPr lang="en-US" dirty="0"/>
              <a:t>Apply coupons and save money</a:t>
            </a:r>
          </a:p>
          <a:p>
            <a:r>
              <a:rPr lang="en-US" dirty="0"/>
              <a:t>Place your order in seconds</a:t>
            </a:r>
            <a:endParaRPr lang="en-GB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A79676-E08B-B929-F250-A71ADA09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38" y="1105532"/>
            <a:ext cx="5605161" cy="3110863"/>
          </a:xfrm>
          <a:prstGeom prst="rect">
            <a:avLst/>
          </a:prstGeom>
        </p:spPr>
      </p:pic>
      <p:pic>
        <p:nvPicPr>
          <p:cNvPr id="9" name="Picture 8" descr="A black rectangular object with a line&#10;&#10;AI-generated content may be incorrect.">
            <a:extLst>
              <a:ext uri="{FF2B5EF4-FFF2-40B4-BE49-F238E27FC236}">
                <a16:creationId xmlns:a16="http://schemas.microsoft.com/office/drawing/2014/main" id="{EF493E59-84A9-2139-C823-21DA85047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38" y="4285384"/>
            <a:ext cx="5536069" cy="105185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3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8738A-AF3D-E95F-0C05-D7E3691F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Your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49D0-031D-E99B-C308-4D02364B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Track your orders in real time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2B8136-1E9E-9FBF-88DE-02118B0A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12" y="3018880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909B5-30DB-7297-5448-9C3CD2072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3" y="3019587"/>
            <a:ext cx="5128862" cy="282087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4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3FF55-069B-AF20-7F98-A69179EE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reservations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BF215BB6-3E26-2ED6-0270-7D99039D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7" y="1335559"/>
            <a:ext cx="3078240" cy="203933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A3538-49A3-80C5-853F-2D1825DA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3" y="1659896"/>
            <a:ext cx="3116258" cy="1721732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6DFF179F-F91B-7581-014C-3EEC140E6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1" y="3537183"/>
            <a:ext cx="1566775" cy="2392024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015922-F380-BEFF-4ACF-D345002C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3" y="3537183"/>
            <a:ext cx="3116258" cy="171394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65252F-98A4-A2BC-2196-88B6DBC2B30E}"/>
              </a:ext>
            </a:extLst>
          </p:cNvPr>
          <p:cNvSpPr txBox="1"/>
          <p:nvPr/>
        </p:nvSpPr>
        <p:spPr>
          <a:xfrm>
            <a:off x="7633606" y="2294466"/>
            <a:ext cx="398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your table and spend some time together with family or friends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39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65FF-623D-1F59-CCB4-41BA134D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  <a:endParaRPr lang="en-GB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CA3DA-2A2B-DFCC-61A9-128AF93B8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45" y="2103967"/>
            <a:ext cx="6896498" cy="37401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C44AC-AA7D-4A2B-49DA-DE2C0EB0C65E}"/>
              </a:ext>
            </a:extLst>
          </p:cNvPr>
          <p:cNvSpPr txBox="1"/>
          <p:nvPr/>
        </p:nvSpPr>
        <p:spPr>
          <a:xfrm>
            <a:off x="700636" y="2345267"/>
            <a:ext cx="3219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track of your employes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available for staff with role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can add other staff and give them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has access to all admin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6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4C698-C861-E3B7-4E07-ADE4F41D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Admin panel – restaurant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FC23-2007-5989-8D0C-B6593B2D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View and Update how your customers see your restaurant on the website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C0490-125B-D21D-3A3F-A2F6F565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FEDC2-A223-D90A-6DC4-82CA0D5BD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2985969"/>
            <a:ext cx="5128862" cy="28336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FCD5A-75CA-DC0A-AEF9-BF0BDF82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r>
              <a:rPr lang="en-US" sz="3300"/>
              <a:t>Admin panel - Dishes</a:t>
            </a:r>
            <a:endParaRPr lang="en-GB" sz="33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5717B-729B-32B3-DCB5-6419C137F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8" b="-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7E22-6E9A-10E4-BC10-14FD4A34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r>
              <a:rPr lang="en-US" dirty="0"/>
              <a:t>Keep your dishes up to date</a:t>
            </a:r>
          </a:p>
          <a:p>
            <a:r>
              <a:rPr lang="en-US" dirty="0"/>
              <a:t>View, Add, Update and Remove any dish you like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8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CCBE6-09A1-AD60-F0B3-2D7F77A7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Admin panel - coupons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300D8FBF-AC75-52E2-8EE8-FF64C27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2952750"/>
            <a:ext cx="6063356" cy="33500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696-D5A0-8CB4-17B6-1C010FDC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999" y="1695878"/>
            <a:ext cx="4819903" cy="3775456"/>
          </a:xfrm>
        </p:spPr>
        <p:txBody>
          <a:bodyPr>
            <a:normAutofit/>
          </a:bodyPr>
          <a:lstStyle/>
          <a:p>
            <a:r>
              <a:rPr lang="en-US" dirty="0"/>
              <a:t>View, Add, Update and Remove any coupon codes you like</a:t>
            </a:r>
          </a:p>
          <a:p>
            <a:r>
              <a:rPr lang="en-US" dirty="0"/>
              <a:t>Keep your customers engaged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12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7880-C0F6-AD8D-11DF-F70BBAF8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bg-BG" dirty="0"/>
              <a:t>Какво представлява?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1F000D-D9AD-68F3-945E-A842984E12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735538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2158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DA244-83D3-908E-799C-3C29C598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dirty="0"/>
              <a:t>Admin panel – completed delivers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23C052-8062-098F-3374-D3704EA6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669361"/>
            <a:ext cx="6072188" cy="33397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450-7D0F-1358-4EE2-670B9EC4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1849120"/>
            <a:ext cx="4191001" cy="1725927"/>
          </a:xfrm>
        </p:spPr>
        <p:txBody>
          <a:bodyPr anchor="b">
            <a:normAutofit/>
          </a:bodyPr>
          <a:lstStyle/>
          <a:p>
            <a:r>
              <a:rPr lang="en-US" dirty="0"/>
              <a:t>Track when online delivers are completed</a:t>
            </a:r>
          </a:p>
          <a:p>
            <a:r>
              <a:rPr lang="en-US" dirty="0"/>
              <a:t>Verify the delivers</a:t>
            </a:r>
          </a:p>
          <a:p>
            <a:r>
              <a:rPr lang="en-US" dirty="0"/>
              <a:t>Simple working delivery system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5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05A9-566B-66C4-5275-B5A82A67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 - orders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4BC3-D911-3F6A-79D0-B7F3FDE8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869312"/>
            <a:ext cx="2368686" cy="3794888"/>
          </a:xfrm>
        </p:spPr>
        <p:txBody>
          <a:bodyPr/>
          <a:lstStyle/>
          <a:p>
            <a:r>
              <a:rPr lang="en-US" dirty="0"/>
              <a:t>Manage all the orders which are happening at the restaurant. Both deliveries and dinning.</a:t>
            </a:r>
          </a:p>
          <a:p>
            <a:r>
              <a:rPr lang="en-US" dirty="0"/>
              <a:t>Only available for staff with role Waiter/Waitress.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DFD1C1-83B8-2807-FF53-57B5BF0E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24" y="3306744"/>
            <a:ext cx="4965855" cy="2744806"/>
          </a:xfrm>
          <a:prstGeom prst="rect">
            <a:avLst/>
          </a:prstGeom>
        </p:spPr>
      </p:pic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9A110398-4FEC-991C-4FFB-75E8919ED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79" y="958850"/>
            <a:ext cx="3124899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5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B1130-6A4E-F7B5-1BD1-B76D1B8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Admin panel – creating orders for customers</a:t>
            </a:r>
            <a:endParaRPr lang="en-GB" sz="280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DDC4-A0B7-07C5-A231-80E856EB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You can simply place an order for any customer who is dinning at the restaurant.</a:t>
            </a:r>
          </a:p>
          <a:p>
            <a:r>
              <a:rPr lang="en-US" dirty="0"/>
              <a:t>Simple, easy, fast</a:t>
            </a:r>
            <a:endParaRPr lang="en-GB" dirty="0"/>
          </a:p>
        </p:txBody>
      </p: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1305FEBE-104D-1775-258A-65CEE01BF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r="32415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A6028D-BB5A-7C89-AFC4-6D6D425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r="11377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48D7677-C21D-461A-04FA-358C3BFC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5" b="-2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1EBE8-7642-F1AF-76C0-4B5C04A0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The two orders we have so far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05FD85-6C29-1232-FF9F-F0C2F68B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6" name="Content Placeholder 5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57365523-B2FB-868E-111D-B4B2F0CD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3037258"/>
            <a:ext cx="5128862" cy="27311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5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69F7B-5461-7197-E8AE-B101233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kitchen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15D9-9F50-1711-787C-A9CFBF7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Track and update the current status of the dish while cooking it in real time</a:t>
            </a:r>
          </a:p>
          <a:p>
            <a:r>
              <a:rPr lang="en-US" dirty="0"/>
              <a:t>Using </a:t>
            </a:r>
            <a:r>
              <a:rPr lang="en-US" dirty="0" err="1"/>
              <a:t>WebSockets</a:t>
            </a:r>
            <a:r>
              <a:rPr lang="en-US" dirty="0"/>
              <a:t> to deliver real time data to the client and server</a:t>
            </a:r>
          </a:p>
          <a:p>
            <a:r>
              <a:rPr lang="en-US" dirty="0"/>
              <a:t>Only staff with role Cook can access this page</a:t>
            </a:r>
            <a:endParaRPr lang="en-GB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46FA58-E0B1-0129-1287-C27EF6E7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 r="17901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939439-5C03-CC50-1EE1-F78B5736C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r="18391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681F53-C5CC-DB0F-7205-F09A7B7D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" b="1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100DF-FDE8-6ECA-9D8E-8DABDCA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Real time 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035453CA-36AC-E9C1-C388-E34AF6DFD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7" b="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0C5D552-FF37-3E0A-1762-A93C59D0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/>
          <a:stretch>
            <a:fillRect/>
          </a:stretch>
        </p:blipFill>
        <p:spPr>
          <a:xfrm>
            <a:off x="4416633" y="3423024"/>
            <a:ext cx="3376705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755FB4-B9E7-397C-A27D-23EFDD4A6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5" r="9832" b="-3"/>
          <a:stretch>
            <a:fillRect/>
          </a:stretch>
        </p:blipFill>
        <p:spPr>
          <a:xfrm>
            <a:off x="7979987" y="3429000"/>
            <a:ext cx="3405730" cy="23824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4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C356-9352-6D87-7C49-F79356B1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Back to the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6A63A-AB54-14EB-D936-FF53DC19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 can now see that they have changed their status both on the admin’s side and customer’s side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8966C0ED-964D-05BD-B49D-793EE4DD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DD58FE-CAA1-AF01-A803-6151F488B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3146246"/>
            <a:ext cx="5128862" cy="25131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88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017C-0210-67E6-11EC-838AA6C0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Marking one of the orders as </a:t>
            </a:r>
            <a:r>
              <a:rPr lang="en-US"/>
              <a:t>surved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CA7C42F4-01DC-9190-5827-C31F6357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98" y="2405921"/>
            <a:ext cx="2269271" cy="3813903"/>
          </a:xfrm>
          <a:prstGeom prst="rect">
            <a:avLst/>
          </a:prstGeom>
        </p:spPr>
      </p:pic>
      <p:pic>
        <p:nvPicPr>
          <p:cNvPr id="9" name="Picture 8" descr="A screenshot of a menu&#10;&#10;AI-generated content may be incorrect.">
            <a:extLst>
              <a:ext uri="{FF2B5EF4-FFF2-40B4-BE49-F238E27FC236}">
                <a16:creationId xmlns:a16="http://schemas.microsoft.com/office/drawing/2014/main" id="{FC04C870-039A-2C42-5B05-694591C51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64" y="2842826"/>
            <a:ext cx="3257720" cy="2940092"/>
          </a:xfrm>
          <a:prstGeom prst="rect">
            <a:avLst/>
          </a:prstGeom>
        </p:spPr>
      </p:pic>
      <p:pic>
        <p:nvPicPr>
          <p:cNvPr id="5" name="Content Placeholder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BD3512B0-B37F-4AA8-400D-29EE50704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3552445"/>
            <a:ext cx="4032512" cy="1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4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2F7AE-B179-C72A-03E5-91D9ED2F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Admin panel -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5D36C-AEDD-2549-BAC0-7389D6E1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645010"/>
            <a:ext cx="9553579" cy="552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You can do deliveries only if you are staff with role delivery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B22CB3-8D30-9178-4A9F-A352B8C8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r="20196" b="-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3FAFDE-1E93-A281-7E3C-74519CCEF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 b="-3"/>
          <a:stretch>
            <a:fillRect/>
          </a:stretch>
        </p:blipFill>
        <p:spPr>
          <a:xfrm>
            <a:off x="8148549" y="3408760"/>
            <a:ext cx="3376705" cy="238244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73AC08-3DA1-BBD1-386D-F377B5D93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7" b="-3"/>
          <a:stretch>
            <a:fillRect/>
          </a:stretch>
        </p:blipFill>
        <p:spPr>
          <a:xfrm>
            <a:off x="4519702" y="3429000"/>
            <a:ext cx="3405730" cy="238244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2A03-4FBB-20D5-6696-BF2581F3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Start your delivery order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C32607-3FA5-811F-396C-3C8B69E3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8" y="3567337"/>
            <a:ext cx="3078240" cy="170072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D91FF9-7D15-3F83-FCE9-3FDF54D5D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7" y="3567337"/>
            <a:ext cx="3116258" cy="171394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4110A-5410-36A0-6296-6453C917D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5" y="1576722"/>
            <a:ext cx="3078240" cy="1708422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DA60C-B619-D16E-2DF1-F766A71C1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8" y="1576722"/>
            <a:ext cx="3116258" cy="168277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59FC7-CA9D-DA45-40C0-EFA78273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789" y="909637"/>
            <a:ext cx="6714698" cy="1316736"/>
          </a:xfrm>
        </p:spPr>
        <p:txBody>
          <a:bodyPr>
            <a:normAutofit/>
          </a:bodyPr>
          <a:lstStyle/>
          <a:p>
            <a:r>
              <a:rPr lang="en-US" dirty="0"/>
              <a:t>Login/registration system</a:t>
            </a:r>
            <a:endParaRPr lang="en-GB" dirty="0"/>
          </a:p>
        </p:txBody>
      </p:sp>
      <p:pic>
        <p:nvPicPr>
          <p:cNvPr id="5" name="Picture 4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99D12D0A-598C-ABB1-CF8E-CFD98D47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4" b="1"/>
          <a:stretch>
            <a:fillRect/>
          </a:stretch>
        </p:blipFill>
        <p:spPr>
          <a:xfrm>
            <a:off x="20" y="2"/>
            <a:ext cx="4046541" cy="34289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7D541F-8B1D-4D6A-969A-B9D7473A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F4A62-FE29-4649-9AEA-560873D36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" r="-3" b="-3"/>
          <a:stretch>
            <a:fillRect/>
          </a:stretch>
        </p:blipFill>
        <p:spPr>
          <a:xfrm>
            <a:off x="20" y="3429000"/>
            <a:ext cx="4046541" cy="3428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7348-615E-3E3D-0EFF-84C1C61D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788" y="2226374"/>
            <a:ext cx="6714698" cy="3603210"/>
          </a:xfrm>
        </p:spPr>
        <p:txBody>
          <a:bodyPr>
            <a:normAutofit/>
          </a:bodyPr>
          <a:lstStyle/>
          <a:p>
            <a:r>
              <a:rPr lang="en-US" dirty="0"/>
              <a:t>Remember me with cookies</a:t>
            </a:r>
            <a:endParaRPr lang="bg-BG" dirty="0"/>
          </a:p>
          <a:p>
            <a:r>
              <a:rPr lang="en-US" dirty="0"/>
              <a:t>Forgot my password</a:t>
            </a:r>
          </a:p>
          <a:p>
            <a:pPr marL="0" indent="0">
              <a:buNone/>
            </a:pPr>
            <a:r>
              <a:rPr lang="en-US" dirty="0"/>
              <a:t> - Sends email via Google’s SMTP (Simple Mail Transfer Protocol)</a:t>
            </a:r>
          </a:p>
          <a:p>
            <a:pPr marL="0" indent="0">
              <a:buNone/>
            </a:pPr>
            <a:r>
              <a:rPr lang="en-US" dirty="0"/>
              <a:t> - Stores OTP (One Time Password) in the database and when it is time it deletes it.</a:t>
            </a:r>
          </a:p>
          <a:p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23A9E-CB4E-4FB6-AF68-C947B508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6134100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7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28B5D-2A58-E9BE-A888-9BF0247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2761"/>
            <a:ext cx="3375790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Complete your delivery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menu&#10;&#10;AI-generated content may be incorrect.">
            <a:extLst>
              <a:ext uri="{FF2B5EF4-FFF2-40B4-BE49-F238E27FC236}">
                <a16:creationId xmlns:a16="http://schemas.microsoft.com/office/drawing/2014/main" id="{0C6DBF5B-FC0E-9A3B-BF7E-474C6700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226086"/>
            <a:ext cx="3940408" cy="2177075"/>
          </a:xfrm>
          <a:prstGeom prst="rect">
            <a:avLst/>
          </a:prstGeom>
        </p:spPr>
      </p:pic>
      <p:pic>
        <p:nvPicPr>
          <p:cNvPr id="5" name="Content Placeholder 4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3E0D2C9B-DC31-30BA-9D1B-E37FF5DF8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60" y="1259963"/>
            <a:ext cx="3861621" cy="214319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F1F90A-B5F1-88EC-EBF2-539F83971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1" y="3720939"/>
            <a:ext cx="3940408" cy="215737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B9E8E7-52FC-1949-27AA-AEDBACF92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61" y="3720940"/>
            <a:ext cx="3861618" cy="21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26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946C-0771-A3D9-B899-E5507552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35" y="2324354"/>
            <a:ext cx="7865515" cy="1307592"/>
          </a:xfrm>
        </p:spPr>
        <p:txBody>
          <a:bodyPr/>
          <a:lstStyle/>
          <a:p>
            <a:r>
              <a:rPr lang="en-US" dirty="0"/>
              <a:t>Thank you for your attention!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2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15137-446E-C8A1-17AF-B301FF0C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Delivery addresses</a:t>
            </a:r>
            <a:endParaRPr lang="en-GB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DDD5-ECFE-0550-F461-FAE8701F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Add as many addresses as you want</a:t>
            </a:r>
          </a:p>
          <a:p>
            <a:r>
              <a:rPr lang="en-US" dirty="0"/>
              <a:t>Order from anywhere with one account</a:t>
            </a:r>
            <a:endParaRPr lang="en-GB" dirty="0"/>
          </a:p>
        </p:txBody>
      </p:sp>
      <p:pic>
        <p:nvPicPr>
          <p:cNvPr id="7" name="Picture 6" descr="A screenshot of a mail box&#10;&#10;AI-generated content may be incorrect.">
            <a:extLst>
              <a:ext uri="{FF2B5EF4-FFF2-40B4-BE49-F238E27FC236}">
                <a16:creationId xmlns:a16="http://schemas.microsoft.com/office/drawing/2014/main" id="{BDB39E33-4E11-555C-B899-A17A96AE8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1753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445F3-37DD-C83A-FB0D-10F2911D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r="22800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D7985-DDBA-0DD7-5BD5-1821D579A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 b="-1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C1D62-4DBF-E685-C450-1867BB24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restaurant</a:t>
            </a:r>
            <a:endParaRPr lang="en-GB" dirty="0"/>
          </a:p>
        </p:txBody>
      </p:sp>
      <p:cxnSp>
        <p:nvCxnSpPr>
          <p:cNvPr id="15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D9361-87C4-9F0C-207A-7774AE65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1" y="2967922"/>
            <a:ext cx="5756995" cy="31951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E8FB-3B50-C828-C09A-E95B7E9B3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Chose the restaurants which can serve you</a:t>
            </a:r>
          </a:p>
          <a:p>
            <a:r>
              <a:rPr lang="en-US" dirty="0"/>
              <a:t>Details about every restaurant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360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59282-806B-1A1D-2160-B52A7C79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your food</a:t>
            </a:r>
            <a:endParaRPr lang="en-GB" dirty="0"/>
          </a:p>
        </p:txBody>
      </p:sp>
      <p:cxnSp>
        <p:nvCxnSpPr>
          <p:cNvPr id="12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FC4B31D6-B8C2-8561-8824-D1A06DC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2447208"/>
            <a:ext cx="7354426" cy="4063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12229-34EE-AA96-70CF-2408F8119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Many choices</a:t>
            </a:r>
          </a:p>
          <a:p>
            <a:r>
              <a:rPr lang="en-GB" dirty="0"/>
              <a:t>All you need to know about the food you are ordering</a:t>
            </a:r>
          </a:p>
        </p:txBody>
      </p:sp>
    </p:spTree>
    <p:extLst>
      <p:ext uri="{BB962C8B-B14F-4D97-AF65-F5344CB8AC3E}">
        <p14:creationId xmlns:p14="http://schemas.microsoft.com/office/powerpoint/2010/main" val="243999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D56B-F62C-EC2D-4B2E-668BFFA0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A2D1981-822B-635B-52E8-93C25E5A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23" y="2222500"/>
            <a:ext cx="6795142" cy="3740150"/>
          </a:xfrm>
        </p:spPr>
      </p:pic>
    </p:spTree>
    <p:extLst>
      <p:ext uri="{BB962C8B-B14F-4D97-AF65-F5344CB8AC3E}">
        <p14:creationId xmlns:p14="http://schemas.microsoft.com/office/powerpoint/2010/main" val="403888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87FC-EB29-BBF3-267D-09FBE059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Soups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6F014B01-60C0-1FFE-5B2B-4AAA156E2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61" y="2222500"/>
            <a:ext cx="6811066" cy="3740150"/>
          </a:xfrm>
        </p:spPr>
      </p:pic>
    </p:spTree>
    <p:extLst>
      <p:ext uri="{BB962C8B-B14F-4D97-AF65-F5344CB8AC3E}">
        <p14:creationId xmlns:p14="http://schemas.microsoft.com/office/powerpoint/2010/main" val="318314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0756-DB3D-9055-74F2-AE9FA587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Appetizers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D29989EE-75A8-09AD-D676-F1CA7496F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23" y="2222500"/>
            <a:ext cx="6816942" cy="3740150"/>
          </a:xfrm>
        </p:spPr>
      </p:pic>
    </p:spTree>
    <p:extLst>
      <p:ext uri="{BB962C8B-B14F-4D97-AF65-F5344CB8AC3E}">
        <p14:creationId xmlns:p14="http://schemas.microsoft.com/office/powerpoint/2010/main" val="407777344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424</Words>
  <Application>Microsoft Office PowerPoint</Application>
  <PresentationFormat>Widescreen</PresentationFormat>
  <Paragraphs>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Calisto MT</vt:lpstr>
      <vt:lpstr>Univers Condensed</vt:lpstr>
      <vt:lpstr>ChronicleVTI</vt:lpstr>
      <vt:lpstr>Restaurant System</vt:lpstr>
      <vt:lpstr>Какво представлява?</vt:lpstr>
      <vt:lpstr>Login/registration system</vt:lpstr>
      <vt:lpstr>Delivery addresses</vt:lpstr>
      <vt:lpstr>Select restaurant</vt:lpstr>
      <vt:lpstr>Select your food</vt:lpstr>
      <vt:lpstr>Salads</vt:lpstr>
      <vt:lpstr>Soups</vt:lpstr>
      <vt:lpstr>Appetizers</vt:lpstr>
      <vt:lpstr>Main Dishes</vt:lpstr>
      <vt:lpstr>Desserts</vt:lpstr>
      <vt:lpstr>Drinks</vt:lpstr>
      <vt:lpstr>Your cart</vt:lpstr>
      <vt:lpstr>Your orders</vt:lpstr>
      <vt:lpstr>reservations</vt:lpstr>
      <vt:lpstr>Admin panel</vt:lpstr>
      <vt:lpstr>Admin panel – restaurant view</vt:lpstr>
      <vt:lpstr>Admin panel - Dishes</vt:lpstr>
      <vt:lpstr>Admin panel - coupons</vt:lpstr>
      <vt:lpstr>Admin panel – completed delivers</vt:lpstr>
      <vt:lpstr>Admin panel - orders</vt:lpstr>
      <vt:lpstr>Admin panel – creating orders for customers</vt:lpstr>
      <vt:lpstr>The two orders we have so far</vt:lpstr>
      <vt:lpstr>Admin panel - kitchen</vt:lpstr>
      <vt:lpstr>Real time data</vt:lpstr>
      <vt:lpstr>Back to the orders</vt:lpstr>
      <vt:lpstr>Marking one of the orders as surved</vt:lpstr>
      <vt:lpstr>Admin panel - delivery</vt:lpstr>
      <vt:lpstr>Start your delivery order</vt:lpstr>
      <vt:lpstr>Complete your delivery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Kristiyan Dinev</dc:creator>
  <cp:lastModifiedBy>Kristiyan Dinev</cp:lastModifiedBy>
  <cp:revision>28</cp:revision>
  <dcterms:created xsi:type="dcterms:W3CDTF">2025-11-20T20:28:09Z</dcterms:created>
  <dcterms:modified xsi:type="dcterms:W3CDTF">2025-11-20T21:41:44Z</dcterms:modified>
</cp:coreProperties>
</file>